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y="5143500" cx="9144000"/>
  <p:notesSz cx="6858000" cy="9144000"/>
  <p:embeddedFontLst>
    <p:embeddedFont>
      <p:font typeface="Roboto Slab"/>
      <p:regular r:id="rId103"/>
      <p:bold r:id="rId104"/>
    </p:embeddedFont>
    <p:embeddedFont>
      <p:font typeface="Montserrat"/>
      <p:regular r:id="rId105"/>
      <p:bold r:id="rId106"/>
      <p:italic r:id="rId107"/>
      <p:boldItalic r:id="rId108"/>
    </p:embeddedFont>
    <p:embeddedFont>
      <p:font typeface="Roboto Condensed"/>
      <p:regular r:id="rId109"/>
      <p:bold r:id="rId110"/>
      <p:italic r:id="rId111"/>
      <p:boldItalic r:id="rId112"/>
    </p:embeddedFont>
    <p:embeddedFont>
      <p:font typeface="Montserrat ExtraBold"/>
      <p:bold r:id="rId113"/>
      <p:boldItalic r:id="rId114"/>
    </p:embeddedFont>
    <p:embeddedFont>
      <p:font typeface="Open Sans Light"/>
      <p:regular r:id="rId115"/>
      <p:bold r:id="rId116"/>
      <p:italic r:id="rId117"/>
      <p:boldItalic r:id="rId118"/>
    </p:embeddedFont>
    <p:embeddedFont>
      <p:font typeface="Open Sans"/>
      <p:regular r:id="rId119"/>
      <p:bold r:id="rId120"/>
      <p:italic r:id="rId121"/>
      <p:boldItalic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1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23" roundtripDataSignature="AMtx7mg78YwQjgJmwcyeP4zFxfI8FejZ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Montserrat-italic.fntdata"/><Relationship Id="rId106" Type="http://schemas.openxmlformats.org/officeDocument/2006/relationships/font" Target="fonts/Montserrat-bold.fntdata"/><Relationship Id="rId105" Type="http://schemas.openxmlformats.org/officeDocument/2006/relationships/font" Target="fonts/Montserrat-regular.fntdata"/><Relationship Id="rId104" Type="http://schemas.openxmlformats.org/officeDocument/2006/relationships/font" Target="fonts/RobotoSlab-bold.fntdata"/><Relationship Id="rId109" Type="http://schemas.openxmlformats.org/officeDocument/2006/relationships/font" Target="fonts/RobotoCondensed-regular.fntdata"/><Relationship Id="rId108" Type="http://schemas.openxmlformats.org/officeDocument/2006/relationships/font" Target="fonts/Montserrat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Slab-regular.fntdata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OpenSans-italic.fntdata"/><Relationship Id="rId25" Type="http://schemas.openxmlformats.org/officeDocument/2006/relationships/slide" Target="slides/slide20.xml"/><Relationship Id="rId120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customschemas.google.com/relationships/presentationmetadata" Target="metadata"/><Relationship Id="rId122" Type="http://schemas.openxmlformats.org/officeDocument/2006/relationships/font" Target="fonts/OpenSans-bold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OpenSansLight-boldItalic.fntdata"/><Relationship Id="rId117" Type="http://schemas.openxmlformats.org/officeDocument/2006/relationships/font" Target="fonts/OpenSansLight-italic.fntdata"/><Relationship Id="rId116" Type="http://schemas.openxmlformats.org/officeDocument/2006/relationships/font" Target="fonts/OpenSansLight-bold.fntdata"/><Relationship Id="rId115" Type="http://schemas.openxmlformats.org/officeDocument/2006/relationships/font" Target="fonts/OpenSansLight-regular.fntdata"/><Relationship Id="rId119" Type="http://schemas.openxmlformats.org/officeDocument/2006/relationships/font" Target="fonts/OpenSans-regular.fntdata"/><Relationship Id="rId15" Type="http://schemas.openxmlformats.org/officeDocument/2006/relationships/slide" Target="slides/slide10.xml"/><Relationship Id="rId110" Type="http://schemas.openxmlformats.org/officeDocument/2006/relationships/font" Target="fonts/RobotoCondensed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MontserratExtraBold-boldItalic.fntdata"/><Relationship Id="rId18" Type="http://schemas.openxmlformats.org/officeDocument/2006/relationships/slide" Target="slides/slide13.xml"/><Relationship Id="rId113" Type="http://schemas.openxmlformats.org/officeDocument/2006/relationships/font" Target="fonts/MontserratExtraBold-bold.fntdata"/><Relationship Id="rId112" Type="http://schemas.openxmlformats.org/officeDocument/2006/relationships/font" Target="fonts/RobotoCondensed-boldItalic.fntdata"/><Relationship Id="rId111" Type="http://schemas.openxmlformats.org/officeDocument/2006/relationships/font" Target="fonts/RobotoCondensed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f16024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f16024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4f160241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4f160241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agraph Left And Picture Right">
  <p:cSld name="TITLE_AND_BODY_1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7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97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97"/>
          <p:cNvSpPr txBox="1"/>
          <p:nvPr>
            <p:ph idx="1" type="subTitle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6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Font typeface="Roboto Slab"/>
              <a:buNone/>
              <a:defRPr b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06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agraph Right And Picture Left ">
  <p:cSld name="TITLE_AND_BODY_1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7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107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7"/>
          <p:cNvSpPr txBox="1"/>
          <p:nvPr>
            <p:ph idx="1" type="subTitle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Paragraph">
  <p:cSld name="TITLE_AND_BODY_1_2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8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08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8"/>
          <p:cNvSpPr txBox="1"/>
          <p:nvPr>
            <p:ph idx="1" type="subTitle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108"/>
          <p:cNvSpPr txBox="1"/>
          <p:nvPr>
            <p:ph idx="2" type="subTitle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icture Layout">
  <p:cSld name="TITLE_AND_BODY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9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109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9"/>
          <p:cNvSpPr txBox="1"/>
          <p:nvPr>
            <p:ph idx="1" type="subTitle"/>
          </p:nvPr>
        </p:nvSpPr>
        <p:spPr>
          <a:xfrm>
            <a:off x="447850" y="1502250"/>
            <a:ext cx="3705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09"/>
          <p:cNvSpPr txBox="1"/>
          <p:nvPr>
            <p:ph idx="2" type="subTitle"/>
          </p:nvPr>
        </p:nvSpPr>
        <p:spPr>
          <a:xfrm>
            <a:off x="4910650" y="2981525"/>
            <a:ext cx="373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0"/>
          <p:cNvSpPr txBox="1"/>
          <p:nvPr>
            <p:ph idx="1" type="body"/>
          </p:nvPr>
        </p:nvSpPr>
        <p:spPr>
          <a:xfrm>
            <a:off x="437650" y="1587825"/>
            <a:ext cx="40239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3" name="Google Shape;73;p110"/>
          <p:cNvSpPr txBox="1"/>
          <p:nvPr>
            <p:ph idx="2" type="body"/>
          </p:nvPr>
        </p:nvSpPr>
        <p:spPr>
          <a:xfrm>
            <a:off x="4799325" y="1587825"/>
            <a:ext cx="37953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4" name="Google Shape;74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10"/>
          <p:cNvSpPr txBox="1"/>
          <p:nvPr>
            <p:ph type="title"/>
          </p:nvPr>
        </p:nvSpPr>
        <p:spPr>
          <a:xfrm>
            <a:off x="437650" y="527600"/>
            <a:ext cx="8268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10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1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1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5" name="Google Shape;95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8"/>
          <p:cNvSpPr txBox="1"/>
          <p:nvPr>
            <p:ph type="ctrTitle"/>
          </p:nvPr>
        </p:nvSpPr>
        <p:spPr>
          <a:xfrm>
            <a:off x="5048500" y="1289275"/>
            <a:ext cx="35283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" name="Google Shape;16;p98"/>
          <p:cNvSpPr txBox="1"/>
          <p:nvPr>
            <p:ph idx="1" type="subTitle"/>
          </p:nvPr>
        </p:nvSpPr>
        <p:spPr>
          <a:xfrm>
            <a:off x="5055000" y="3614425"/>
            <a:ext cx="3528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8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4" name="Google Shape;104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0"/>
          <p:cNvSpPr txBox="1"/>
          <p:nvPr>
            <p:ph type="ctrTitle"/>
          </p:nvPr>
        </p:nvSpPr>
        <p:spPr>
          <a:xfrm>
            <a:off x="6018850" y="1146775"/>
            <a:ext cx="24537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4" name="Google Shape;24;p100"/>
          <p:cNvSpPr txBox="1"/>
          <p:nvPr>
            <p:ph idx="1" type="subTitle"/>
          </p:nvPr>
        </p:nvSpPr>
        <p:spPr>
          <a:xfrm>
            <a:off x="441075" y="3838375"/>
            <a:ext cx="5109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Text and Three Picture ">
  <p:cSld name="TITLE_1_1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1"/>
          <p:cNvSpPr txBox="1"/>
          <p:nvPr>
            <p:ph type="ctrTitle"/>
          </p:nvPr>
        </p:nvSpPr>
        <p:spPr>
          <a:xfrm>
            <a:off x="4813550" y="651425"/>
            <a:ext cx="35925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8" name="Google Shape;28;p101"/>
          <p:cNvSpPr txBox="1"/>
          <p:nvPr>
            <p:ph idx="1" type="subTitle"/>
          </p:nvPr>
        </p:nvSpPr>
        <p:spPr>
          <a:xfrm>
            <a:off x="4820325" y="1565225"/>
            <a:ext cx="3585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101"/>
          <p:cNvSpPr/>
          <p:nvPr/>
        </p:nvSpPr>
        <p:spPr>
          <a:xfrm>
            <a:off x="4922055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_1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2"/>
          <p:cNvSpPr txBox="1"/>
          <p:nvPr>
            <p:ph type="ctrTitle"/>
          </p:nvPr>
        </p:nvSpPr>
        <p:spPr>
          <a:xfrm>
            <a:off x="5974450" y="910400"/>
            <a:ext cx="25752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" name="Google Shape;33;p102"/>
          <p:cNvSpPr txBox="1"/>
          <p:nvPr>
            <p:ph idx="1" type="subTitle"/>
          </p:nvPr>
        </p:nvSpPr>
        <p:spPr>
          <a:xfrm>
            <a:off x="5953500" y="2836400"/>
            <a:ext cx="26298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102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02"/>
          <p:cNvSpPr txBox="1"/>
          <p:nvPr>
            <p:ph idx="2" type="subTitle"/>
          </p:nvPr>
        </p:nvSpPr>
        <p:spPr>
          <a:xfrm>
            <a:off x="491075" y="4087375"/>
            <a:ext cx="2629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000"/>
              <a:buNone/>
              <a:defRPr sz="1000">
                <a:solidFill>
                  <a:srgbClr val="CC41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4"/>
          <p:cNvSpPr txBox="1"/>
          <p:nvPr>
            <p:ph type="title"/>
          </p:nvPr>
        </p:nvSpPr>
        <p:spPr>
          <a:xfrm>
            <a:off x="437650" y="527600"/>
            <a:ext cx="82686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>
                <a:solidFill>
                  <a:srgbClr val="CC41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4"/>
          <p:cNvSpPr txBox="1"/>
          <p:nvPr>
            <p:ph idx="1" type="body"/>
          </p:nvPr>
        </p:nvSpPr>
        <p:spPr>
          <a:xfrm>
            <a:off x="442500" y="1574275"/>
            <a:ext cx="8259000" cy="2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43" name="Google Shape;43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104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04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5"/>
          <p:cNvSpPr txBox="1"/>
          <p:nvPr>
            <p:ph type="title"/>
          </p:nvPr>
        </p:nvSpPr>
        <p:spPr>
          <a:xfrm>
            <a:off x="437650" y="527600"/>
            <a:ext cx="8268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>
                <a:solidFill>
                  <a:srgbClr val="CC412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105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b="0" i="0" sz="28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80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youtube.com/watch?v=kxGWsHYITAw" TargetMode="External"/><Relationship Id="rId4" Type="http://schemas.openxmlformats.org/officeDocument/2006/relationships/image" Target="../media/image5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4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jpg"/><Relationship Id="rId4" Type="http://schemas.openxmlformats.org/officeDocument/2006/relationships/image" Target="../media/image6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6.png"/><Relationship Id="rId4" Type="http://schemas.openxmlformats.org/officeDocument/2006/relationships/image" Target="../media/image9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4.png"/><Relationship Id="rId4" Type="http://schemas.openxmlformats.org/officeDocument/2006/relationships/image" Target="../media/image1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5.png"/><Relationship Id="rId4" Type="http://schemas.openxmlformats.org/officeDocument/2006/relationships/hyperlink" Target="https://matplotlib.org/api/axes_api.html#plotting" TargetMode="External"/><Relationship Id="rId5" Type="http://schemas.openxmlformats.org/officeDocument/2006/relationships/hyperlink" Target="https://matplotlib.org/api/axes_api.html#plotting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1.png"/><Relationship Id="rId4" Type="http://schemas.openxmlformats.org/officeDocument/2006/relationships/image" Target="../media/image80.png"/><Relationship Id="rId9" Type="http://schemas.openxmlformats.org/officeDocument/2006/relationships/image" Target="../media/image1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e4f160241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69800" y="-1524451"/>
            <a:ext cx="7625598" cy="724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e4f160241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0410">
            <a:off x="-738987" y="1800527"/>
            <a:ext cx="139969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e4f1602416_0_0"/>
          <p:cNvSpPr txBox="1"/>
          <p:nvPr>
            <p:ph type="ctrTitle"/>
          </p:nvPr>
        </p:nvSpPr>
        <p:spPr>
          <a:xfrm>
            <a:off x="4017350" y="691575"/>
            <a:ext cx="4541700" cy="12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rgbClr val="F74E31"/>
                </a:solidFill>
                <a:latin typeface="Montserrat"/>
                <a:ea typeface="Montserrat"/>
                <a:cs typeface="Montserrat"/>
                <a:sym typeface="Montserrat"/>
              </a:rPr>
              <a:t>DESTRAVE O CONHECIMENTO </a:t>
            </a:r>
            <a:endParaRPr b="1" sz="3900">
              <a:solidFill>
                <a:srgbClr val="F74E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ge4f160241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9725" y="2141171"/>
            <a:ext cx="2118400" cy="3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e4f160241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067310"/>
            <a:ext cx="9144000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e4f1602416_0_0"/>
          <p:cNvSpPr txBox="1"/>
          <p:nvPr>
            <p:ph type="ctrTitle"/>
          </p:nvPr>
        </p:nvSpPr>
        <p:spPr>
          <a:xfrm>
            <a:off x="4133650" y="3462975"/>
            <a:ext cx="4541700" cy="9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Nasser Boan</a:t>
            </a:r>
            <a:endParaRPr i="1" sz="34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9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77" name="Google Shape;1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75" y="1236850"/>
            <a:ext cx="3663129" cy="36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10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236850"/>
            <a:ext cx="3635894" cy="36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" name="Google Shape;190;p1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874719"/>
            <a:ext cx="8346301" cy="149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1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403800"/>
            <a:ext cx="32670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13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367425"/>
            <a:ext cx="8167656" cy="347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14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528800"/>
            <a:ext cx="8087951" cy="265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1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19" name="Google Shape;2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050" y="1236850"/>
            <a:ext cx="7974403" cy="36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5" name="Google Shape;225;p16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96525"/>
            <a:ext cx="8839203" cy="300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2" name="Google Shape;232;p17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175" y="1389250"/>
            <a:ext cx="7960269" cy="312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9" name="Google Shape;239;p18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40" name="Google Shape;2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9250"/>
            <a:ext cx="8080337" cy="312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Operações com Séries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03950"/>
            <a:ext cx="8839200" cy="169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19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381975"/>
            <a:ext cx="7917582" cy="312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3" name="Google Shape;253;p20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.concat()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54" name="Google Shape;2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00" y="1789150"/>
            <a:ext cx="8597975" cy="16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p2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.concat()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25" y="1236850"/>
            <a:ext cx="4905968" cy="36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7" name="Google Shape;267;p2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.concat()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236850"/>
            <a:ext cx="6123145" cy="36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4" name="Google Shape;274;p23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.merge()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662" y="1744550"/>
            <a:ext cx="8627476" cy="16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1" name="Google Shape;281;p24"/>
          <p:cNvSpPr txBox="1"/>
          <p:nvPr>
            <p:ph type="title"/>
          </p:nvPr>
        </p:nvSpPr>
        <p:spPr>
          <a:xfrm>
            <a:off x="437650" y="579250"/>
            <a:ext cx="2391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.merge()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82" name="Google Shape;2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38" y="1314375"/>
            <a:ext cx="2018984" cy="3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7650" y="2180950"/>
            <a:ext cx="2924500" cy="164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0046" y="1317531"/>
            <a:ext cx="15621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0" name="Google Shape;290;p2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.merge()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913" y="1292150"/>
            <a:ext cx="2018984" cy="3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6171" y="1570275"/>
            <a:ext cx="3714864" cy="30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0925" y="832275"/>
            <a:ext cx="1468175" cy="102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25"/>
          <p:cNvCxnSpPr/>
          <p:nvPr/>
        </p:nvCxnSpPr>
        <p:spPr>
          <a:xfrm>
            <a:off x="2994700" y="2313575"/>
            <a:ext cx="1622700" cy="61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5" name="Google Shape;295;p25"/>
          <p:cNvCxnSpPr/>
          <p:nvPr/>
        </p:nvCxnSpPr>
        <p:spPr>
          <a:xfrm flipH="1" rot="10800000">
            <a:off x="3024175" y="4059925"/>
            <a:ext cx="1513200" cy="13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6" name="Google Shape;296;p25"/>
          <p:cNvSpPr/>
          <p:nvPr/>
        </p:nvSpPr>
        <p:spPr>
          <a:xfrm>
            <a:off x="4799100" y="2546775"/>
            <a:ext cx="1622700" cy="117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4875300" y="3419400"/>
            <a:ext cx="1622700" cy="117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3" name="Google Shape;303;p26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.merge()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238" y="1351425"/>
            <a:ext cx="2018984" cy="3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4238" y="2066200"/>
            <a:ext cx="3473837" cy="218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26"/>
          <p:cNvCxnSpPr/>
          <p:nvPr/>
        </p:nvCxnSpPr>
        <p:spPr>
          <a:xfrm>
            <a:off x="2550025" y="2372850"/>
            <a:ext cx="1782900" cy="98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p26"/>
          <p:cNvSpPr/>
          <p:nvPr/>
        </p:nvSpPr>
        <p:spPr>
          <a:xfrm>
            <a:off x="1393450" y="3723250"/>
            <a:ext cx="982200" cy="25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26"/>
          <p:cNvCxnSpPr>
            <a:stCxn id="307" idx="3"/>
          </p:cNvCxnSpPr>
          <p:nvPr/>
        </p:nvCxnSpPr>
        <p:spPr>
          <a:xfrm>
            <a:off x="2375650" y="3852100"/>
            <a:ext cx="2029800" cy="18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9" name="Google Shape;309;p26"/>
          <p:cNvSpPr/>
          <p:nvPr/>
        </p:nvSpPr>
        <p:spPr>
          <a:xfrm>
            <a:off x="4521950" y="3109000"/>
            <a:ext cx="1476300" cy="78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2750" y="1500050"/>
            <a:ext cx="1225413" cy="78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6" name="Google Shape;316;p27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.merge()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17" name="Google Shape;3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513" y="1373700"/>
            <a:ext cx="2018984" cy="34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9325" y="2303450"/>
            <a:ext cx="3462300" cy="2054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/>
          <p:nvPr/>
        </p:nvSpPr>
        <p:spPr>
          <a:xfrm>
            <a:off x="4736325" y="3573450"/>
            <a:ext cx="1476300" cy="78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27"/>
          <p:cNvCxnSpPr>
            <a:endCxn id="319" idx="1"/>
          </p:cNvCxnSpPr>
          <p:nvPr/>
        </p:nvCxnSpPr>
        <p:spPr>
          <a:xfrm flipH="1" rot="10800000">
            <a:off x="2837625" y="3965550"/>
            <a:ext cx="1898700" cy="29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1" name="Google Shape;321;p27"/>
          <p:cNvSpPr/>
          <p:nvPr/>
        </p:nvSpPr>
        <p:spPr>
          <a:xfrm>
            <a:off x="1578725" y="2763375"/>
            <a:ext cx="982200" cy="25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27"/>
          <p:cNvCxnSpPr>
            <a:stCxn id="321" idx="3"/>
          </p:cNvCxnSpPr>
          <p:nvPr/>
        </p:nvCxnSpPr>
        <p:spPr>
          <a:xfrm>
            <a:off x="2560925" y="2892225"/>
            <a:ext cx="2080800" cy="52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23" name="Google Shape;32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0425" y="1699975"/>
            <a:ext cx="1225413" cy="87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9" name="Google Shape;329;p28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30" name="Google Shape;3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602663"/>
            <a:ext cx="8477699" cy="1938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Operações com Séries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" y="1607500"/>
            <a:ext cx="88011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6" name="Google Shape;336;p29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900" y="1587000"/>
            <a:ext cx="8477700" cy="191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3" name="Google Shape;343;p30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196550"/>
            <a:ext cx="8082200" cy="36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0" name="Google Shape;350;p3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236850"/>
            <a:ext cx="3611085" cy="36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7" name="Google Shape;357;p3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3668700" y="1505175"/>
            <a:ext cx="1266000" cy="71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2402700" y="2969875"/>
            <a:ext cx="1266000" cy="71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4934700" y="2969875"/>
            <a:ext cx="1266000" cy="71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imputation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p32"/>
          <p:cNvCxnSpPr>
            <a:stCxn id="358" idx="2"/>
            <a:endCxn id="359" idx="0"/>
          </p:cNvCxnSpPr>
          <p:nvPr/>
        </p:nvCxnSpPr>
        <p:spPr>
          <a:xfrm rot="5400000">
            <a:off x="3292950" y="1961025"/>
            <a:ext cx="751500" cy="12660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2" name="Google Shape;362;p32"/>
          <p:cNvCxnSpPr>
            <a:stCxn id="358" idx="2"/>
            <a:endCxn id="360" idx="0"/>
          </p:cNvCxnSpPr>
          <p:nvPr/>
        </p:nvCxnSpPr>
        <p:spPr>
          <a:xfrm flipH="1" rot="-5400000">
            <a:off x="4558950" y="1961025"/>
            <a:ext cx="751500" cy="12660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3" name="Google Shape;363;p32"/>
          <p:cNvSpPr txBox="1"/>
          <p:nvPr/>
        </p:nvSpPr>
        <p:spPr>
          <a:xfrm>
            <a:off x="3264300" y="3911575"/>
            <a:ext cx="938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.drop()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.dropna()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" name="Google Shape;364;p32"/>
          <p:cNvCxnSpPr>
            <a:endCxn id="363" idx="1"/>
          </p:cNvCxnSpPr>
          <p:nvPr/>
        </p:nvCxnSpPr>
        <p:spPr>
          <a:xfrm flipH="1" rot="-5400000">
            <a:off x="2913450" y="3805225"/>
            <a:ext cx="473100" cy="2286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5" name="Google Shape;365;p32"/>
          <p:cNvSpPr txBox="1"/>
          <p:nvPr/>
        </p:nvSpPr>
        <p:spPr>
          <a:xfrm>
            <a:off x="5802900" y="3911575"/>
            <a:ext cx="938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.fillna()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.replace()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32"/>
          <p:cNvCxnSpPr>
            <a:stCxn id="360" idx="2"/>
            <a:endCxn id="365" idx="1"/>
          </p:cNvCxnSpPr>
          <p:nvPr/>
        </p:nvCxnSpPr>
        <p:spPr>
          <a:xfrm flipH="1" rot="-5400000">
            <a:off x="5448750" y="3801925"/>
            <a:ext cx="473100" cy="2352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2" name="Google Shape;372;p33"/>
          <p:cNvSpPr txBox="1"/>
          <p:nvPr>
            <p:ph type="title"/>
          </p:nvPr>
        </p:nvSpPr>
        <p:spPr>
          <a:xfrm>
            <a:off x="437650" y="579250"/>
            <a:ext cx="4895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637275" y="1814538"/>
            <a:ext cx="1266000" cy="71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imputation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3"/>
          <p:cNvSpPr txBox="1"/>
          <p:nvPr/>
        </p:nvSpPr>
        <p:spPr>
          <a:xfrm>
            <a:off x="1505475" y="2756238"/>
            <a:ext cx="938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.fillna()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.replace()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p33"/>
          <p:cNvCxnSpPr>
            <a:stCxn id="373" idx="2"/>
            <a:endCxn id="374" idx="1"/>
          </p:cNvCxnSpPr>
          <p:nvPr/>
        </p:nvCxnSpPr>
        <p:spPr>
          <a:xfrm flipH="1" rot="-5400000">
            <a:off x="1151325" y="2646588"/>
            <a:ext cx="473100" cy="2352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6" name="Google Shape;376;p33"/>
          <p:cNvSpPr/>
          <p:nvPr/>
        </p:nvSpPr>
        <p:spPr>
          <a:xfrm>
            <a:off x="2936575" y="2644188"/>
            <a:ext cx="1266000" cy="71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 do dado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33"/>
          <p:cNvCxnSpPr>
            <a:stCxn id="374" idx="3"/>
            <a:endCxn id="376" idx="1"/>
          </p:cNvCxnSpPr>
          <p:nvPr/>
        </p:nvCxnSpPr>
        <p:spPr>
          <a:xfrm>
            <a:off x="2443875" y="3000738"/>
            <a:ext cx="492600" cy="6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8" name="Google Shape;378;p33"/>
          <p:cNvSpPr/>
          <p:nvPr/>
        </p:nvSpPr>
        <p:spPr>
          <a:xfrm>
            <a:off x="4507375" y="1778688"/>
            <a:ext cx="1266000" cy="71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qualitativo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4507375" y="3496413"/>
            <a:ext cx="1266000" cy="71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quantitativo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33"/>
          <p:cNvCxnSpPr>
            <a:stCxn id="376" idx="3"/>
            <a:endCxn id="379" idx="0"/>
          </p:cNvCxnSpPr>
          <p:nvPr/>
        </p:nvCxnSpPr>
        <p:spPr>
          <a:xfrm>
            <a:off x="4202575" y="3000738"/>
            <a:ext cx="937800" cy="4956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81" name="Google Shape;381;p33"/>
          <p:cNvCxnSpPr>
            <a:stCxn id="376" idx="3"/>
            <a:endCxn id="378" idx="2"/>
          </p:cNvCxnSpPr>
          <p:nvPr/>
        </p:nvCxnSpPr>
        <p:spPr>
          <a:xfrm flipH="1" rot="10800000">
            <a:off x="4202575" y="2491938"/>
            <a:ext cx="937800" cy="5088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2" name="Google Shape;382;p33"/>
          <p:cNvSpPr txBox="1"/>
          <p:nvPr/>
        </p:nvSpPr>
        <p:spPr>
          <a:xfrm>
            <a:off x="6183000" y="3608463"/>
            <a:ext cx="938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média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33"/>
          <p:cNvCxnSpPr>
            <a:stCxn id="379" idx="3"/>
            <a:endCxn id="382" idx="1"/>
          </p:cNvCxnSpPr>
          <p:nvPr/>
        </p:nvCxnSpPr>
        <p:spPr>
          <a:xfrm>
            <a:off x="5773375" y="3852963"/>
            <a:ext cx="409500" cy="600"/>
          </a:xfrm>
          <a:prstGeom prst="bentConnector3">
            <a:avLst>
              <a:gd fmla="val 5001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4" name="Google Shape;384;p33"/>
          <p:cNvSpPr txBox="1"/>
          <p:nvPr/>
        </p:nvSpPr>
        <p:spPr>
          <a:xfrm>
            <a:off x="6183000" y="1890737"/>
            <a:ext cx="938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zero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33"/>
          <p:cNvCxnSpPr>
            <a:stCxn id="378" idx="3"/>
            <a:endCxn id="384" idx="1"/>
          </p:cNvCxnSpPr>
          <p:nvPr/>
        </p:nvCxnSpPr>
        <p:spPr>
          <a:xfrm>
            <a:off x="5773375" y="2135238"/>
            <a:ext cx="409500" cy="600"/>
          </a:xfrm>
          <a:prstGeom prst="bentConnector3">
            <a:avLst>
              <a:gd fmla="val 5001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1" name="Google Shape;391;p34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012" y="2047001"/>
            <a:ext cx="8489276" cy="10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8" name="Google Shape;398;p3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99" name="Google Shape;3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236850"/>
            <a:ext cx="3611085" cy="36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5" name="Google Shape;405;p36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06" name="Google Shape;40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138" y="1581950"/>
            <a:ext cx="48101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2" name="Google Shape;412;p37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13" name="Google Shape;4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771650"/>
            <a:ext cx="59817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9" name="Google Shape;419;p38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20" name="Google Shape;4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589350"/>
            <a:ext cx="50101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3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Operações com Séries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80275"/>
            <a:ext cx="8839199" cy="2001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6" name="Google Shape;426;p39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27" name="Google Shape;42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396675"/>
            <a:ext cx="60388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3" name="Google Shape;433;p40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1857013" y="2903350"/>
            <a:ext cx="1635000" cy="892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pandas.function()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0"/>
          <p:cNvGrpSpPr/>
          <p:nvPr/>
        </p:nvGrpSpPr>
        <p:grpSpPr>
          <a:xfrm>
            <a:off x="426018" y="2903350"/>
            <a:ext cx="1038300" cy="1013200"/>
            <a:chOff x="897343" y="2075825"/>
            <a:chExt cx="1038300" cy="1013200"/>
          </a:xfrm>
        </p:grpSpPr>
        <p:pic>
          <p:nvPicPr>
            <p:cNvPr id="436" name="Google Shape;436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0075" y="2075825"/>
              <a:ext cx="892826" cy="89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40"/>
            <p:cNvSpPr txBox="1"/>
            <p:nvPr/>
          </p:nvSpPr>
          <p:spPr>
            <a:xfrm>
              <a:off x="897343" y="2884425"/>
              <a:ext cx="10383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series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40"/>
          <p:cNvSpPr/>
          <p:nvPr/>
        </p:nvSpPr>
        <p:spPr>
          <a:xfrm>
            <a:off x="3884700" y="2903350"/>
            <a:ext cx="1339200" cy="892800"/>
          </a:xfrm>
          <a:prstGeom prst="flowChartDecis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inplace?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p40"/>
          <p:cNvCxnSpPr>
            <a:stCxn id="434" idx="3"/>
            <a:endCxn id="438" idx="1"/>
          </p:cNvCxnSpPr>
          <p:nvPr/>
        </p:nvCxnSpPr>
        <p:spPr>
          <a:xfrm>
            <a:off x="3492013" y="3349750"/>
            <a:ext cx="3927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40"/>
          <p:cNvSpPr/>
          <p:nvPr/>
        </p:nvSpPr>
        <p:spPr>
          <a:xfrm>
            <a:off x="6369775" y="2903350"/>
            <a:ext cx="2220000" cy="892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function() -&gt; Nonetype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p40"/>
          <p:cNvCxnSpPr>
            <a:stCxn id="438" idx="0"/>
            <a:endCxn id="442" idx="1"/>
          </p:cNvCxnSpPr>
          <p:nvPr/>
        </p:nvCxnSpPr>
        <p:spPr>
          <a:xfrm rot="-5400000">
            <a:off x="5163600" y="1035250"/>
            <a:ext cx="1258800" cy="2477400"/>
          </a:xfrm>
          <a:prstGeom prst="bentConnector2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3" name="Google Shape;443;p40"/>
          <p:cNvCxnSpPr>
            <a:stCxn id="438" idx="3"/>
            <a:endCxn id="440" idx="1"/>
          </p:cNvCxnSpPr>
          <p:nvPr/>
        </p:nvCxnSpPr>
        <p:spPr>
          <a:xfrm>
            <a:off x="5223900" y="3349750"/>
            <a:ext cx="11460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4" name="Google Shape;444;p40"/>
          <p:cNvSpPr txBox="1"/>
          <p:nvPr/>
        </p:nvSpPr>
        <p:spPr>
          <a:xfrm>
            <a:off x="4035143" y="1347325"/>
            <a:ext cx="1038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40"/>
          <p:cNvGrpSpPr/>
          <p:nvPr/>
        </p:nvGrpSpPr>
        <p:grpSpPr>
          <a:xfrm>
            <a:off x="6697525" y="1198200"/>
            <a:ext cx="1560900" cy="1029200"/>
            <a:chOff x="897350" y="2136025"/>
            <a:chExt cx="1560900" cy="1029200"/>
          </a:xfrm>
        </p:grpSpPr>
        <p:pic>
          <p:nvPicPr>
            <p:cNvPr id="442" name="Google Shape;442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1388" y="2136025"/>
              <a:ext cx="892826" cy="89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0"/>
            <p:cNvSpPr txBox="1"/>
            <p:nvPr/>
          </p:nvSpPr>
          <p:spPr>
            <a:xfrm>
              <a:off x="897350" y="2960625"/>
              <a:ext cx="15609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new_series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40"/>
          <p:cNvSpPr txBox="1"/>
          <p:nvPr/>
        </p:nvSpPr>
        <p:spPr>
          <a:xfrm>
            <a:off x="5223893" y="3094350"/>
            <a:ext cx="1038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0"/>
          <p:cNvCxnSpPr>
            <a:stCxn id="440" idx="2"/>
            <a:endCxn id="437" idx="2"/>
          </p:cNvCxnSpPr>
          <p:nvPr/>
        </p:nvCxnSpPr>
        <p:spPr>
          <a:xfrm rot="5400000">
            <a:off x="4152325" y="589000"/>
            <a:ext cx="120300" cy="6534600"/>
          </a:xfrm>
          <a:prstGeom prst="bentConnector3">
            <a:avLst>
              <a:gd fmla="val 298026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9" name="Google Shape;449;p40"/>
          <p:cNvSpPr txBox="1"/>
          <p:nvPr/>
        </p:nvSpPr>
        <p:spPr>
          <a:xfrm>
            <a:off x="3860402" y="4218075"/>
            <a:ext cx="13878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sobreescrever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40"/>
          <p:cNvCxnSpPr>
            <a:stCxn id="436" idx="3"/>
            <a:endCxn id="434" idx="1"/>
          </p:cNvCxnSpPr>
          <p:nvPr/>
        </p:nvCxnSpPr>
        <p:spPr>
          <a:xfrm>
            <a:off x="1391576" y="3349750"/>
            <a:ext cx="4653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6" name="Google Shape;456;p4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57" name="Google Shape;4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763124"/>
            <a:ext cx="8477974" cy="16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3" name="Google Shape;463;p4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64" name="Google Shape;46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337375"/>
            <a:ext cx="8167658" cy="356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0" name="Google Shape;470;p43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285500"/>
            <a:ext cx="6417510" cy="36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7" name="Google Shape;477;p44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452475" y="1767125"/>
            <a:ext cx="1266000" cy="71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1314075" y="2708825"/>
            <a:ext cx="938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.drop()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.dropna()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44"/>
          <p:cNvCxnSpPr>
            <a:endCxn id="479" idx="1"/>
          </p:cNvCxnSpPr>
          <p:nvPr/>
        </p:nvCxnSpPr>
        <p:spPr>
          <a:xfrm flipH="1" rot="-5400000">
            <a:off x="963225" y="2602475"/>
            <a:ext cx="473100" cy="2286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81" name="Google Shape;481;p44"/>
          <p:cNvCxnSpPr>
            <a:stCxn id="479" idx="3"/>
            <a:endCxn id="482" idx="1"/>
          </p:cNvCxnSpPr>
          <p:nvPr/>
        </p:nvCxnSpPr>
        <p:spPr>
          <a:xfrm flipH="1" rot="10800000">
            <a:off x="2252475" y="1825325"/>
            <a:ext cx="700200" cy="1128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673" y="3174050"/>
            <a:ext cx="6130601" cy="100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44"/>
          <p:cNvCxnSpPr>
            <a:stCxn id="479" idx="3"/>
            <a:endCxn id="483" idx="1"/>
          </p:cNvCxnSpPr>
          <p:nvPr/>
        </p:nvCxnSpPr>
        <p:spPr>
          <a:xfrm>
            <a:off x="2252475" y="2953325"/>
            <a:ext cx="700200" cy="722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82" name="Google Shape;48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2675" y="1280550"/>
            <a:ext cx="5936075" cy="10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4"/>
          <p:cNvSpPr/>
          <p:nvPr/>
        </p:nvSpPr>
        <p:spPr>
          <a:xfrm>
            <a:off x="3829650" y="1620725"/>
            <a:ext cx="760800" cy="20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3959725" y="3573647"/>
            <a:ext cx="760800" cy="15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4"/>
          <p:cNvSpPr/>
          <p:nvPr/>
        </p:nvSpPr>
        <p:spPr>
          <a:xfrm>
            <a:off x="5153775" y="3573650"/>
            <a:ext cx="530400" cy="15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3" name="Google Shape;493;p4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94" name="Google Shape;4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381825"/>
            <a:ext cx="8167660" cy="34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0" name="Google Shape;500;p46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01" name="Google Shape;5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575" y="1518487"/>
            <a:ext cx="8192826" cy="28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7" name="Google Shape;507;p47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08" name="Google Shape;50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650" y="2229325"/>
            <a:ext cx="8515301" cy="12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4" name="Google Shape;514;p48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Valores nulos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15" name="Google Shape;5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236850"/>
            <a:ext cx="3601850" cy="36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4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Operações com Séries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9250"/>
            <a:ext cx="8839202" cy="224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1" name="Google Shape;521;p49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VAMOS PRATICAR!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22" name="Google Shape;5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4838" y="1482787"/>
            <a:ext cx="3118075" cy="31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8" name="Google Shape;528;p50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VAMOS PRATICAR!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29" name="Google Shape;529;p50"/>
          <p:cNvSpPr txBox="1"/>
          <p:nvPr/>
        </p:nvSpPr>
        <p:spPr>
          <a:xfrm>
            <a:off x="437650" y="1365750"/>
            <a:ext cx="5324100" cy="2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Entre em dados.gov.br;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Escolha um dataset público de sua preferência (em formato .csv);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Baixe o dataset;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Leia o csv utilizando pandas;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Aplique as seguintes funções: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lphaL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apply()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lphaL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nlargest()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lphaL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nsmallest()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lphaL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sort_values()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Descreva quantos valores nulos cada coluna tem;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Defina a melhor estratégia para tratamento dos valores nulos;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Trate os valores nulos.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is timer silently counts down to 0:00, then alerts you that time is up with a gentle beep sound." id="530" name="Google Shape;530;p50" title="20 Minute Timer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2750" y="2229243"/>
            <a:ext cx="3648400" cy="273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6" name="Google Shape;536;p5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.drop_duplicates()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37" name="Google Shape;53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639000"/>
            <a:ext cx="72009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3" name="Google Shape;543;p5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.assign()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44" name="Google Shape;54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000" y="1428675"/>
            <a:ext cx="6411475" cy="33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0" name="Google Shape;550;p53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.assign()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483750"/>
            <a:ext cx="72580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7" name="Google Shape;557;p54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.groupby()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58" name="Google Shape;55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850" y="1416688"/>
            <a:ext cx="71247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4" name="Google Shape;564;p5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.groupby()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65" name="Google Shape;56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663" y="1175821"/>
            <a:ext cx="4716666" cy="35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5"/>
          <p:cNvSpPr txBox="1"/>
          <p:nvPr/>
        </p:nvSpPr>
        <p:spPr>
          <a:xfrm>
            <a:off x="483525" y="2711521"/>
            <a:ext cx="1861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df.groupby(by=”key”).sum()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2" name="Google Shape;572;p56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METHOD CHAINING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73" name="Google Shape;5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8850" y="1489588"/>
            <a:ext cx="2926300" cy="29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9" name="Google Shape;579;p57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METHOD CHAINING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9925" y="1543050"/>
            <a:ext cx="2724150" cy="20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57"/>
          <p:cNvCxnSpPr/>
          <p:nvPr/>
        </p:nvCxnSpPr>
        <p:spPr>
          <a:xfrm>
            <a:off x="5706625" y="2113025"/>
            <a:ext cx="952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2" name="Google Shape;582;p57"/>
          <p:cNvSpPr txBox="1"/>
          <p:nvPr/>
        </p:nvSpPr>
        <p:spPr>
          <a:xfrm>
            <a:off x="6725925" y="1956725"/>
            <a:ext cx="312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7"/>
          <p:cNvSpPr txBox="1"/>
          <p:nvPr/>
        </p:nvSpPr>
        <p:spPr>
          <a:xfrm>
            <a:off x="2704375" y="2205850"/>
            <a:ext cx="312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Google Shape;584;p57"/>
          <p:cNvCxnSpPr>
            <a:stCxn id="583" idx="3"/>
          </p:cNvCxnSpPr>
          <p:nvPr/>
        </p:nvCxnSpPr>
        <p:spPr>
          <a:xfrm>
            <a:off x="3016975" y="2362150"/>
            <a:ext cx="1614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5" name="Google Shape;585;p57"/>
          <p:cNvCxnSpPr/>
          <p:nvPr/>
        </p:nvCxnSpPr>
        <p:spPr>
          <a:xfrm>
            <a:off x="5706625" y="2362150"/>
            <a:ext cx="952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6" name="Google Shape;586;p57"/>
          <p:cNvSpPr txBox="1"/>
          <p:nvPr/>
        </p:nvSpPr>
        <p:spPr>
          <a:xfrm>
            <a:off x="6725925" y="2205850"/>
            <a:ext cx="312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7"/>
          <p:cNvSpPr txBox="1"/>
          <p:nvPr/>
        </p:nvSpPr>
        <p:spPr>
          <a:xfrm>
            <a:off x="2704375" y="2462400"/>
            <a:ext cx="312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57"/>
          <p:cNvCxnSpPr>
            <a:stCxn id="587" idx="3"/>
          </p:cNvCxnSpPr>
          <p:nvPr/>
        </p:nvCxnSpPr>
        <p:spPr>
          <a:xfrm>
            <a:off x="3016975" y="2618700"/>
            <a:ext cx="1614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9" name="Google Shape;589;p57"/>
          <p:cNvCxnSpPr/>
          <p:nvPr/>
        </p:nvCxnSpPr>
        <p:spPr>
          <a:xfrm>
            <a:off x="5706625" y="2571750"/>
            <a:ext cx="952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0" name="Google Shape;590;p57"/>
          <p:cNvSpPr txBox="1"/>
          <p:nvPr/>
        </p:nvSpPr>
        <p:spPr>
          <a:xfrm>
            <a:off x="6725925" y="2415450"/>
            <a:ext cx="312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7"/>
          <p:cNvSpPr txBox="1"/>
          <p:nvPr/>
        </p:nvSpPr>
        <p:spPr>
          <a:xfrm>
            <a:off x="2704375" y="2663341"/>
            <a:ext cx="312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57"/>
          <p:cNvCxnSpPr>
            <a:stCxn id="591" idx="3"/>
          </p:cNvCxnSpPr>
          <p:nvPr/>
        </p:nvCxnSpPr>
        <p:spPr>
          <a:xfrm>
            <a:off x="3016975" y="2819641"/>
            <a:ext cx="1647900" cy="1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3" name="Google Shape;593;p57"/>
          <p:cNvCxnSpPr/>
          <p:nvPr/>
        </p:nvCxnSpPr>
        <p:spPr>
          <a:xfrm>
            <a:off x="5706625" y="2819650"/>
            <a:ext cx="952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4" name="Google Shape;594;p57"/>
          <p:cNvSpPr txBox="1"/>
          <p:nvPr/>
        </p:nvSpPr>
        <p:spPr>
          <a:xfrm>
            <a:off x="6725925" y="2670250"/>
            <a:ext cx="312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7"/>
          <p:cNvSpPr txBox="1"/>
          <p:nvPr/>
        </p:nvSpPr>
        <p:spPr>
          <a:xfrm>
            <a:off x="2704375" y="2841971"/>
            <a:ext cx="312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7"/>
          <p:cNvCxnSpPr>
            <a:stCxn id="595" idx="3"/>
          </p:cNvCxnSpPr>
          <p:nvPr/>
        </p:nvCxnSpPr>
        <p:spPr>
          <a:xfrm>
            <a:off x="3016975" y="2998271"/>
            <a:ext cx="1631400" cy="5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7" name="Google Shape;597;p57"/>
          <p:cNvCxnSpPr/>
          <p:nvPr/>
        </p:nvCxnSpPr>
        <p:spPr>
          <a:xfrm>
            <a:off x="5706625" y="3024375"/>
            <a:ext cx="952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8" name="Google Shape;598;p57"/>
          <p:cNvSpPr txBox="1"/>
          <p:nvPr/>
        </p:nvSpPr>
        <p:spPr>
          <a:xfrm>
            <a:off x="6725925" y="2874175"/>
            <a:ext cx="312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58"/>
          <p:cNvPicPr preferRelativeResize="0"/>
          <p:nvPr/>
        </p:nvPicPr>
        <p:blipFill rotWithShape="1">
          <a:blip r:embed="rId4">
            <a:alphaModFix/>
          </a:blip>
          <a:srcRect b="0" l="16675" r="16675" t="0"/>
          <a:stretch/>
        </p:blipFill>
        <p:spPr>
          <a:xfrm>
            <a:off x="0" y="0"/>
            <a:ext cx="5143496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>
              <a:alpha val="4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8"/>
          <p:cNvSpPr/>
          <p:nvPr/>
        </p:nvSpPr>
        <p:spPr>
          <a:xfrm>
            <a:off x="526075" y="754650"/>
            <a:ext cx="8080500" cy="2670900"/>
          </a:xfrm>
          <a:prstGeom prst="frame">
            <a:avLst>
              <a:gd fmla="val 2221" name="adj1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8"/>
          <p:cNvSpPr/>
          <p:nvPr/>
        </p:nvSpPr>
        <p:spPr>
          <a:xfrm>
            <a:off x="5134013" y="1170975"/>
            <a:ext cx="701400" cy="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9" name="Google Shape;609;p58"/>
          <p:cNvSpPr txBox="1"/>
          <p:nvPr>
            <p:ph type="ctrTitle"/>
          </p:nvPr>
        </p:nvSpPr>
        <p:spPr>
          <a:xfrm>
            <a:off x="5048500" y="1289275"/>
            <a:ext cx="35283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2900">
                <a:solidFill>
                  <a:schemeClr val="lt1"/>
                </a:solidFill>
              </a:rPr>
              <a:t>PACOTE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GB" sz="2900">
                <a:solidFill>
                  <a:srgbClr val="CC4125"/>
                </a:solidFill>
              </a:rPr>
              <a:t>MATPLOTLIB</a:t>
            </a:r>
            <a:endParaRPr sz="2900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Reshaping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900" y="1587000"/>
            <a:ext cx="8477698" cy="26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5" name="Google Shape;615;p59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16" name="Google Shape;61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3312" y="1157787"/>
            <a:ext cx="3557375" cy="328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2" name="Google Shape;622;p60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23" name="Google Shape;62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8738" y="1032412"/>
            <a:ext cx="3326525" cy="35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9" name="Google Shape;629;p6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30" name="Google Shape;6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275" y="541200"/>
            <a:ext cx="4329950" cy="43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6" name="Google Shape;636;p6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37" name="Google Shape;63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510" y="1424525"/>
            <a:ext cx="6804830" cy="32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3" name="Google Shape;643;p63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44" name="Google Shape;64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75" y="2052638"/>
            <a:ext cx="75628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0" name="Google Shape;650;p64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51" name="Google Shape;65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87" y="2153375"/>
            <a:ext cx="8350625" cy="8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7" name="Google Shape;657;p6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58" name="Google Shape;6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5539" y="1455669"/>
            <a:ext cx="3772922" cy="284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4" name="Google Shape;664;p66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65" name="Google Shape;66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160" y="1257200"/>
            <a:ext cx="5499680" cy="32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1" name="Google Shape;671;p67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72" name="Google Shape;67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25" y="2152650"/>
            <a:ext cx="75247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8" name="Google Shape;678;p68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79" name="Google Shape;67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575" y="1168350"/>
            <a:ext cx="4050851" cy="32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6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Reshaping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25" y="1662113"/>
            <a:ext cx="48863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5" name="Google Shape;685;p69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86" name="Google Shape;68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928" y="1498325"/>
            <a:ext cx="4408143" cy="33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2" name="Google Shape;692;p70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693" name="Google Shape;69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75" y="2009775"/>
            <a:ext cx="75628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9" name="Google Shape;699;p7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00" name="Google Shape;70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520" y="1257200"/>
            <a:ext cx="5082960" cy="32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6" name="Google Shape;706;p7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07" name="Google Shape;70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125" y="410825"/>
            <a:ext cx="3165915" cy="41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6500" y="410836"/>
            <a:ext cx="2982625" cy="4106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4" name="Google Shape;714;p73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15" name="Google Shape;71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475" y="574725"/>
            <a:ext cx="5466674" cy="401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1" name="Google Shape;721;p74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22" name="Google Shape;72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175" y="0"/>
            <a:ext cx="54578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2975" y="155900"/>
            <a:ext cx="5495351" cy="44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9" name="Google Shape;729;p7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30" name="Google Shape;73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2000" y="972175"/>
            <a:ext cx="5201100" cy="37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6" name="Google Shape;736;p76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37" name="Google Shape;73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225" y="2152650"/>
            <a:ext cx="47815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3" name="Google Shape;743;p77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44" name="Google Shape;74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875" y="585075"/>
            <a:ext cx="5201100" cy="401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0" name="Google Shape;750;p78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51" name="Google Shape;75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50" y="2100263"/>
            <a:ext cx="758190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2" name="Google Shape;162;p7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Reshaping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50" y="1389250"/>
            <a:ext cx="8295902" cy="312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7" name="Google Shape;757;p79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58" name="Google Shape;7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150" y="500950"/>
            <a:ext cx="4781941" cy="409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4" name="Google Shape;764;p80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grpSp>
        <p:nvGrpSpPr>
          <p:cNvPr id="765" name="Google Shape;765;p80"/>
          <p:cNvGrpSpPr/>
          <p:nvPr/>
        </p:nvGrpSpPr>
        <p:grpSpPr>
          <a:xfrm>
            <a:off x="1319213" y="1600200"/>
            <a:ext cx="6505586" cy="2530571"/>
            <a:chOff x="1319213" y="1600200"/>
            <a:chExt cx="6505586" cy="2530571"/>
          </a:xfrm>
        </p:grpSpPr>
        <p:pic>
          <p:nvPicPr>
            <p:cNvPr id="766" name="Google Shape;766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9213" y="1600200"/>
              <a:ext cx="6505575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19225" y="2628904"/>
              <a:ext cx="6505574" cy="15018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3" name="Google Shape;773;p8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74" name="Google Shape;77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3500" y="748475"/>
            <a:ext cx="4372865" cy="409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0" name="Google Shape;780;p8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81" name="Google Shape;78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6150" y="586250"/>
            <a:ext cx="5113094" cy="409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7" name="Google Shape;787;p83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88" name="Google Shape;78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775" y="447325"/>
            <a:ext cx="4898815" cy="4093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4" name="Google Shape;794;p84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795" name="Google Shape;79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200" y="304800"/>
            <a:ext cx="4751493" cy="409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1" name="Google Shape;801;p8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02" name="Google Shape;80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823" y="1257200"/>
            <a:ext cx="5309154" cy="32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8" name="Google Shape;808;p86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09" name="Google Shape;80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985" y="1181000"/>
            <a:ext cx="4266029" cy="32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5" name="Google Shape;815;p87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16" name="Google Shape;81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269" y="1333400"/>
            <a:ext cx="5079463" cy="32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2" name="Google Shape;822;p88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23" name="Google Shape;82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61" y="1584500"/>
            <a:ext cx="5987728" cy="32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6450" y="583625"/>
            <a:ext cx="47625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9" name="Google Shape;169;p8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Sorting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650" y="1920350"/>
            <a:ext cx="739140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0" name="Google Shape;830;p89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31" name="Google Shape;83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4953" y="533400"/>
            <a:ext cx="4847695" cy="4093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7" name="Google Shape;837;p90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38" name="Google Shape;83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2225" y="602950"/>
            <a:ext cx="4887496" cy="4093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4" name="Google Shape;844;p91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45" name="Google Shape;84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615" y="524877"/>
            <a:ext cx="4214770" cy="4093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1" name="Google Shape;851;p92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52" name="Google Shape;85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014" y="786351"/>
            <a:ext cx="4174973" cy="409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8" name="Google Shape;858;p93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59" name="Google Shape;85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450" y="1067351"/>
            <a:ext cx="5201100" cy="3770798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3"/>
          <p:cNvSpPr txBox="1"/>
          <p:nvPr/>
        </p:nvSpPr>
        <p:spPr>
          <a:xfrm>
            <a:off x="4073675" y="716400"/>
            <a:ext cx="353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https://matplotlib.org/api/axes_api.html#plotting</a:t>
            </a:r>
            <a:endParaRPr b="0" i="0" sz="1100" u="sng" cap="none" strike="noStrike">
              <a:solidFill>
                <a:srgbClr val="0097A7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6" name="Google Shape;866;p94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67" name="Google Shape;86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50" y="1476375"/>
            <a:ext cx="75819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2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3" name="Google Shape;873;p95"/>
          <p:cNvSpPr txBox="1"/>
          <p:nvPr>
            <p:ph type="title"/>
          </p:nvPr>
        </p:nvSpPr>
        <p:spPr>
          <a:xfrm>
            <a:off x="437650" y="579250"/>
            <a:ext cx="489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500">
                <a:solidFill>
                  <a:schemeClr val="lt1"/>
                </a:solidFill>
              </a:rPr>
              <a:t>Matplotlib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74" name="Google Shape;87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1007" y="401000"/>
            <a:ext cx="4045987" cy="44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ge4f1602416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72423">
            <a:off x="-2630360" y="-983887"/>
            <a:ext cx="8130220" cy="771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e4f1602416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22941">
            <a:off x="4513669" y="1439750"/>
            <a:ext cx="171926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e4f1602416_0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24420">
            <a:off x="6474533" y="1122885"/>
            <a:ext cx="18621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ge4f1602416_0_65"/>
          <p:cNvSpPr txBox="1"/>
          <p:nvPr/>
        </p:nvSpPr>
        <p:spPr>
          <a:xfrm>
            <a:off x="2619870" y="2715557"/>
            <a:ext cx="17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6E6E6"/>
                </a:solidFill>
                <a:latin typeface="Open Sans"/>
                <a:ea typeface="Open Sans"/>
                <a:cs typeface="Open Sans"/>
                <a:sym typeface="Open Sans"/>
              </a:rPr>
              <a:t>mesttra.com</a:t>
            </a:r>
            <a:endParaRPr>
              <a:solidFill>
                <a:srgbClr val="E6E6E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3" name="Google Shape;883;ge4f1602416_0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4092">
            <a:off x="5591913" y="903377"/>
            <a:ext cx="13996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e4f1602416_0_65"/>
          <p:cNvSpPr txBox="1"/>
          <p:nvPr>
            <p:ph type="ctrTitle"/>
          </p:nvPr>
        </p:nvSpPr>
        <p:spPr>
          <a:xfrm>
            <a:off x="631950" y="2091575"/>
            <a:ext cx="2988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E6E6E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Obrigada</a:t>
            </a:r>
            <a:endParaRPr sz="4000">
              <a:solidFill>
                <a:srgbClr val="E6E6E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85" name="Google Shape;885;ge4f1602416_0_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5067310"/>
            <a:ext cx="914400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e4f1602416_0_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2600" y="2754574"/>
            <a:ext cx="1769020" cy="3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2021-07-05T02:38:00Z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1046-11.2.0.10176</vt:lpwstr>
  </property>
</Properties>
</file>